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  <p:embeddedFont>
      <p:font typeface="Questrial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efb5eab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efb5eab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0ce3e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0ce3e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psne.org/careerawarenessprogram/eat-with-an-expert/elkhorn-high?authuser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unchpad.classlink.com/elkho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56000" y="173875"/>
            <a:ext cx="10470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Exploration Announcement Before TA L</a:t>
            </a:r>
            <a:r>
              <a:rPr lang="en-US" sz="2600" b="1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esson: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56000" y="891875"/>
            <a:ext cx="10258200" cy="12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●"/>
            </a:pPr>
            <a:r>
              <a:rPr lang="en-US" sz="1800"/>
              <a:t>Eat with an expert once a month in Lecture Hall </a:t>
            </a:r>
            <a:br>
              <a:rPr lang="en-US" sz="1800"/>
            </a:br>
            <a:r>
              <a:rPr lang="en-US" sz="1800"/>
              <a:t>       </a:t>
            </a:r>
            <a:r>
              <a:rPr lang="en-US" sz="1500" b="1">
                <a:solidFill>
                  <a:srgbClr val="595959"/>
                </a:solidFill>
              </a:rPr>
              <a:t>September 14:  Careers in the Military (Air Force &amp; Army)</a:t>
            </a:r>
            <a:endParaRPr sz="15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>
              <a:solidFill>
                <a:srgbClr val="595959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>
              <a:solidFill>
                <a:srgbClr val="595959"/>
              </a:solidFill>
            </a:endParaRPr>
          </a:p>
          <a:p>
            <a:pPr marL="55880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Noto Sans Symbols"/>
              <a:buChar char="○"/>
            </a:pPr>
            <a:endParaRPr sz="1500" b="1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1500" b="1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900" b="1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900" b="1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900" b="1">
              <a:solidFill>
                <a:srgbClr val="1A1A1A"/>
              </a:solidFill>
            </a:endParaRPr>
          </a:p>
          <a:p>
            <a:pPr marL="5588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endParaRPr sz="9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endParaRPr sz="12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 b="1">
                <a:solidFill>
                  <a:srgbClr val="1A1A1A"/>
                </a:solidFill>
              </a:rPr>
              <a:t>September 14th-Thursday</a:t>
            </a:r>
            <a:endParaRPr sz="12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>
                <a:solidFill>
                  <a:srgbClr val="1A1A1A"/>
                </a:solidFill>
              </a:rPr>
              <a:t>1st Period-Careers in the Military (Air Force &amp; Army)</a:t>
            </a:r>
            <a:endParaRPr sz="120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10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 b="1">
                <a:solidFill>
                  <a:srgbClr val="1A1A1A"/>
                </a:solidFill>
              </a:rPr>
              <a:t>October 12th-Thursday</a:t>
            </a:r>
            <a:endParaRPr sz="12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>
                <a:solidFill>
                  <a:srgbClr val="1A1A1A"/>
                </a:solidFill>
              </a:rPr>
              <a:t>2nd Period-Careers in the Performing Arts</a:t>
            </a:r>
            <a:endParaRPr sz="120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10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 b="1">
                <a:solidFill>
                  <a:srgbClr val="1A1A1A"/>
                </a:solidFill>
              </a:rPr>
              <a:t>November 9th-Thursday</a:t>
            </a:r>
            <a:endParaRPr sz="12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>
                <a:solidFill>
                  <a:srgbClr val="1A1A1A"/>
                </a:solidFill>
              </a:rPr>
              <a:t>3rd Period-Careers in Fire Science &amp; Rescue</a:t>
            </a:r>
            <a:endParaRPr sz="120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10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 b="1">
                <a:solidFill>
                  <a:srgbClr val="1A1A1A"/>
                </a:solidFill>
              </a:rPr>
              <a:t>December 14th-Thursday</a:t>
            </a:r>
            <a:endParaRPr sz="1200" b="1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200">
                <a:solidFill>
                  <a:srgbClr val="1A1A1A"/>
                </a:solidFill>
              </a:rPr>
              <a:t>5th Period-Careers in Engineering </a:t>
            </a:r>
            <a:endParaRPr sz="120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Noto Sans Symbols"/>
              <a:buChar char="○"/>
            </a:pPr>
            <a:endParaRPr sz="1100" b="1">
              <a:solidFill>
                <a:srgbClr val="1A1A1A"/>
              </a:solidFill>
            </a:endParaRPr>
          </a:p>
          <a:p>
            <a:pPr marL="558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r>
              <a:rPr lang="en-US" sz="1500">
                <a:solidFill>
                  <a:srgbClr val="FF0000"/>
                </a:solidFill>
              </a:rPr>
              <a:t>Must sign up on link (might not be live yet)</a:t>
            </a:r>
            <a:r>
              <a:rPr lang="en-US" sz="1500">
                <a:solidFill>
                  <a:schemeClr val="dk2"/>
                </a:solidFill>
              </a:rPr>
              <a:t>:  </a:t>
            </a:r>
            <a:r>
              <a:rPr lang="en-US" sz="1500" u="sng">
                <a:solidFill>
                  <a:srgbClr val="999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With An Expert</a:t>
            </a:r>
            <a:endParaRPr sz="2800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90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58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endParaRPr sz="1800" b="1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90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480" y="1602850"/>
            <a:ext cx="4124176" cy="24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 COLLEGE AND CAREER PLANNING</a:t>
            </a:r>
            <a:endParaRPr sz="60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000" b="0" i="0" u="none" strike="noStrike" cap="none">
                <a:solidFill>
                  <a:srgbClr val="BFBFB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NAVIANCE</a:t>
            </a:r>
            <a:endParaRPr sz="4000" b="0" i="0" u="none" strike="noStrike" cap="none">
              <a:solidFill>
                <a:srgbClr val="BFBFB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09600" y="156423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Naviance Login Directions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496801" y="1430387"/>
            <a:ext cx="6469200" cy="5264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lang="en-US" sz="24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http://launchpad.classlink.com/elkhorn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763000" y="6019800"/>
            <a:ext cx="57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90" name="Google Shape;90;p18"/>
          <p:cNvCxnSpPr/>
          <p:nvPr/>
        </p:nvCxnSpPr>
        <p:spPr>
          <a:xfrm>
            <a:off x="2438400" y="3200400"/>
            <a:ext cx="3733800" cy="365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cxnSp>
        <p:nvCxnSpPr>
          <p:cNvPr id="91" name="Google Shape;91;p18"/>
          <p:cNvCxnSpPr/>
          <p:nvPr/>
        </p:nvCxnSpPr>
        <p:spPr>
          <a:xfrm>
            <a:off x="2448622" y="3733800"/>
            <a:ext cx="3723600" cy="3048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305877"/>
            <a:ext cx="1600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175" y="4925070"/>
            <a:ext cx="4072700" cy="1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1059"/>
            <a:ext cx="12191998" cy="263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35207" y="1256867"/>
            <a:ext cx="1195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Across the top of the Naviance Home Screen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32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Careers, </a:t>
            </a:r>
            <a:r>
              <a:rPr lang="en-US" sz="3200">
                <a:latin typeface="Comic Sans MS"/>
                <a:ea typeface="Comic Sans MS"/>
                <a:cs typeface="Comic Sans MS"/>
                <a:sym typeface="Comic Sans MS"/>
              </a:rPr>
              <a:t>Explore Careers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913775" y="10198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CAREER OPTIONS ARE YOU CONSIDERING?</a:t>
            </a:r>
            <a:b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01" name="Google Shape;101;p19"/>
          <p:cNvCxnSpPr/>
          <p:nvPr/>
        </p:nvCxnSpPr>
        <p:spPr>
          <a:xfrm flipH="1">
            <a:off x="4467375" y="2358175"/>
            <a:ext cx="1787700" cy="2123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" name="Google Shape;102;p19"/>
          <p:cNvCxnSpPr/>
          <p:nvPr/>
        </p:nvCxnSpPr>
        <p:spPr>
          <a:xfrm>
            <a:off x="3007650" y="2421025"/>
            <a:ext cx="1731900" cy="970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375" y="1020150"/>
            <a:ext cx="8999576" cy="5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042325" y="304875"/>
            <a:ext cx="65808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in career titles of interest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09" name="Google Shape;109;p20"/>
          <p:cNvCxnSpPr/>
          <p:nvPr/>
        </p:nvCxnSpPr>
        <p:spPr>
          <a:xfrm flipH="1">
            <a:off x="3007650" y="793225"/>
            <a:ext cx="2776200" cy="206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99" y="1171001"/>
            <a:ext cx="11758226" cy="45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083004" y="277509"/>
            <a:ext cx="10007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000" b="1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the list that appears, </a:t>
            </a:r>
            <a:r>
              <a:rPr lang="en-US"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favorite your top choices to receive information about upcoming events regarding that career.</a:t>
            </a:r>
            <a:endParaRPr sz="2000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 flipH="1">
            <a:off x="2359925" y="1017300"/>
            <a:ext cx="2198100" cy="450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863" y="2333435"/>
            <a:ext cx="4198475" cy="4470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72523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Click to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ABOUT THE CAREER OF YOUR CHOICE (scroll down)--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EACH TAB</a:t>
            </a:r>
            <a:endParaRPr sz="36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23" name="Google Shape;123;p22"/>
          <p:cNvCxnSpPr/>
          <p:nvPr/>
        </p:nvCxnSpPr>
        <p:spPr>
          <a:xfrm>
            <a:off x="4034275" y="2133775"/>
            <a:ext cx="237300" cy="831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" name="Google Shape;124;p22"/>
          <p:cNvCxnSpPr/>
          <p:nvPr/>
        </p:nvCxnSpPr>
        <p:spPr>
          <a:xfrm flipH="1">
            <a:off x="6513525" y="2153400"/>
            <a:ext cx="104700" cy="775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" name="Google Shape;125;p22"/>
          <p:cNvCxnSpPr/>
          <p:nvPr/>
        </p:nvCxnSpPr>
        <p:spPr>
          <a:xfrm flipH="1">
            <a:off x="5780225" y="2162625"/>
            <a:ext cx="27900" cy="796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" name="Google Shape;126;p22"/>
          <p:cNvCxnSpPr/>
          <p:nvPr/>
        </p:nvCxnSpPr>
        <p:spPr>
          <a:xfrm>
            <a:off x="4761625" y="2123400"/>
            <a:ext cx="52500" cy="835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Comic Sans MS</vt:lpstr>
      <vt:lpstr>Arial</vt:lpstr>
      <vt:lpstr>Questrial</vt:lpstr>
      <vt:lpstr>PT Sans</vt:lpstr>
      <vt:lpstr>Noto Sans Symbols</vt:lpstr>
      <vt:lpstr>Century Gothic</vt:lpstr>
      <vt:lpstr>Simple Light</vt:lpstr>
      <vt:lpstr>PowerPoint Presentation</vt:lpstr>
      <vt:lpstr>TA COLLEGE AND CAREER PLANNING</vt:lpstr>
      <vt:lpstr>Naviance Login Directions</vt:lpstr>
      <vt:lpstr>WHAT CAREER OPTIONS ARE YOU CONSIDERING? </vt:lpstr>
      <vt:lpstr>PowerPoint Presentation</vt:lpstr>
      <vt:lpstr>PowerPoint Presentation</vt:lpstr>
      <vt:lpstr>Click to READ ABOUT THE CAREER OF YOUR CHOICE (scroll down)-- AND CLICK ON EACH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Desiree Merrihew</cp:lastModifiedBy>
  <cp:revision>1</cp:revision>
  <dcterms:modified xsi:type="dcterms:W3CDTF">2023-10-27T20:42:57Z</dcterms:modified>
</cp:coreProperties>
</file>